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1925AC-4B8D-48BB-B425-7F1913004753}" v="5" dt="2023-11-09T13:44:41.9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30"/>
  </p:normalViewPr>
  <p:slideViewPr>
    <p:cSldViewPr snapToGrid="0">
      <p:cViewPr varScale="1">
        <p:scale>
          <a:sx n="113" d="100"/>
          <a:sy n="113" d="100"/>
        </p:scale>
        <p:origin x="62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960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0BB7E4-9172-583E-A522-C2BAB11DCF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110705-EA71-27C1-89FE-05C1F56DBD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6A7572-D030-D647-8E28-A63E1671605D}" type="datetimeFigureOut">
              <a:rPr lang="en-NO" smtClean="0"/>
              <a:t>09/11/2023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26962F-25A1-5F5F-45F4-D3B9E71F6C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56570A-B0DB-380E-4D46-95A06ECACEF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89E21-4871-0A4B-B658-6349BE06EDAC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9677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18FF65-9536-4218-BBF1-626016E956B9}" type="datetimeFigureOut">
              <a:rPr lang="en-US" smtClean="0"/>
              <a:t>11/9/23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9AA800-604B-46BF-BA4E-B13D0C40E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666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3" Type="http://schemas.openxmlformats.org/officeDocument/2006/relationships/image" Target="../media/image1.png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9B05D-D7E5-2BDA-2EBF-62CC8611AD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3638" y="2573927"/>
            <a:ext cx="4932362" cy="1710145"/>
          </a:xfrm>
        </p:spPr>
        <p:txBody>
          <a:bodyPr lIns="0" anchor="ctr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Title</a:t>
            </a:r>
          </a:p>
        </p:txBody>
      </p:sp>
      <p:pic>
        <p:nvPicPr>
          <p:cNvPr id="8" name="Picture 7" descr="A green and black logo&#10;&#10;Description automatically generated">
            <a:extLst>
              <a:ext uri="{FF2B5EF4-FFF2-40B4-BE49-F238E27FC236}">
                <a16:creationId xmlns:a16="http://schemas.microsoft.com/office/drawing/2014/main" id="{23154E23-FF45-44A2-C9A5-DFDC0C07B2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34" t="24381" r="37612" b="19552"/>
          <a:stretch/>
        </p:blipFill>
        <p:spPr>
          <a:xfrm>
            <a:off x="7484941" y="-77650"/>
            <a:ext cx="4805997" cy="693564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234731B1-AE23-CE62-5574-F4CF67979C6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3638" y="5290232"/>
            <a:ext cx="2692399" cy="875618"/>
          </a:xfrm>
        </p:spPr>
        <p:txBody>
          <a:bodyPr lIns="0">
            <a:normAutofit/>
          </a:bodyPr>
          <a:lstStyle>
            <a:lvl1pPr marL="0" indent="0" algn="l">
              <a:buNone/>
              <a:defRPr sz="20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The Norwegian </a:t>
            </a:r>
            <a:r>
              <a:rPr lang="en-US" err="1"/>
              <a:t>centre</a:t>
            </a:r>
            <a:r>
              <a:rPr lang="en-US"/>
              <a:t> for knowledge-driven machine learning</a:t>
            </a:r>
          </a:p>
        </p:txBody>
      </p:sp>
      <p:pic>
        <p:nvPicPr>
          <p:cNvPr id="10" name="Picture 9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48E45408-0037-F28F-BA77-D33446854B8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638" y="692150"/>
            <a:ext cx="2301832" cy="49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8441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43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72D3F-665A-8ED2-02BA-1905843F29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EFFD8-C334-D422-DDB5-71641E12152C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86D0A-F53F-668B-EE5F-D7D0CB109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A0785-3961-9EFB-C7BC-9F2220A39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ECF9-8F77-4AE5-B593-ECCD6F135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144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ransition / section head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35F04-2CF0-5AE3-D03E-49DF564A89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569369"/>
            <a:ext cx="10515600" cy="1719262"/>
          </a:xfrm>
        </p:spPr>
        <p:txBody>
          <a:bodyPr anchor="ctr"/>
          <a:lstStyle>
            <a:lvl1pPr algn="ctr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Transition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02F26B-3E89-1703-D623-2E8575D2837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4288631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Insert text for a divider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637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ransition / section header 2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35F04-2CF0-5AE3-D03E-49DF564A89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569369"/>
            <a:ext cx="10515600" cy="1719262"/>
          </a:xfrm>
        </p:spPr>
        <p:txBody>
          <a:bodyPr anchor="ctr"/>
          <a:lstStyle>
            <a:lvl1pPr algn="ctr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Transition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02F26B-3E89-1703-D623-2E8575D2837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4288631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Insert text for a divider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684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5B489-8C4B-15E4-0E3D-85416B42FF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C09CB-8C2A-E751-23B0-A733BB7D5D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163638" y="1881188"/>
            <a:ext cx="4614683" cy="4284662"/>
          </a:xfr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D3F386-AE15-DA84-309B-2C1654F549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13678" y="1881188"/>
            <a:ext cx="4614683" cy="4284662"/>
          </a:xfr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5D9372-D709-88A0-F799-8D6767957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3234" y="6165850"/>
            <a:ext cx="4114800" cy="35877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558BF3-3FCF-0096-E73C-B8F4D0D79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ECF9-8F77-4AE5-B593-ECCD6F135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205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A268C-D0A0-8811-6572-ADBE37D3B7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3638" y="692149"/>
            <a:ext cx="9864725" cy="10445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CA"/>
              <a:t>S</a:t>
            </a:r>
            <a:r>
              <a:rPr lang="en-US" err="1"/>
              <a:t>lide</a:t>
            </a:r>
            <a:r>
              <a:rPr lang="en-US"/>
              <a:t>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77D54D-B845-C583-417F-74872D2F438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63638" y="1881187"/>
            <a:ext cx="4570413" cy="623887"/>
          </a:xfrm>
          <a:solidFill>
            <a:schemeClr val="accent1">
              <a:alpha val="50000"/>
            </a:schemeClr>
          </a:solidFill>
        </p:spPr>
        <p:txBody>
          <a:bodyPr anchor="b">
            <a:norm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0A97B9-F314-FB42-5389-F7E64D94F5F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163639" y="2505075"/>
            <a:ext cx="4570412" cy="3660775"/>
          </a:xfr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4759DB-C9DE-C3BC-FC61-3030D4D1C82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457950" y="1881187"/>
            <a:ext cx="4570413" cy="623887"/>
          </a:xfrm>
          <a:solidFill>
            <a:schemeClr val="accent1">
              <a:alpha val="50000"/>
            </a:schemeClr>
          </a:solidFill>
        </p:spPr>
        <p:txBody>
          <a:bodyPr anchor="b">
            <a:norm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F8A66C-83E0-D3CB-9FB0-3974F03CA51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457950" y="2505075"/>
            <a:ext cx="4570413" cy="3660775"/>
          </a:xfr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AC6106-454E-9304-7504-3841B67E4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D98F2F-7ACF-D8E5-F72D-312911F68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ECF9-8F77-4AE5-B593-ECCD6F135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059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0035D-5F5E-036F-6C14-F27A6C848D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5793EB-8093-6463-7A78-50841D405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C4B590-56A8-9471-950E-E95102553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ECF9-8F77-4AE5-B593-ECCD6F135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533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EA83D-9365-62CA-CFB5-274BAE541B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3637" y="692150"/>
            <a:ext cx="9864725" cy="1044575"/>
          </a:xfrm>
          <a:solidFill>
            <a:schemeClr val="accent1">
              <a:alpha val="50000"/>
            </a:schemeClr>
          </a:solidFill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9C962-B403-F061-E66B-EECF19A92F3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48426" y="1881188"/>
            <a:ext cx="4579937" cy="4284662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E1497-BCD9-FC3D-BAE3-EBA55EFCAB2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63638" y="1881188"/>
            <a:ext cx="4579937" cy="42846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7AE73C-6750-586F-D36E-ADC6F29BC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E580E6-4611-AC71-4995-72B7F70DE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ECF9-8F77-4AE5-B593-ECCD6F135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255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022E6-8CE5-55BB-6BD6-EF075DE064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3638" y="692150"/>
            <a:ext cx="3608387" cy="10445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DC22B1-BD99-FEB2-2DB4-B334E67553B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200650" y="692150"/>
            <a:ext cx="5827712" cy="54736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/>
              <a:t>Insert small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AFED9-A9C0-0762-E83D-30377196A10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63638" y="1881187"/>
            <a:ext cx="3608387" cy="428466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6BD07-4371-3D53-32FA-5293D64BA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38663A-9379-0720-5DBF-C1418611C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ECF9-8F77-4AE5-B593-ECCD6F135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808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pink ">
    <p:bg>
      <p:bgPr>
        <a:solidFill>
          <a:schemeClr val="accent6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4FB96A-9846-44D1-1C8E-E4C146F1D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284548-87C9-5E0F-B8A5-86E3C7F10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ECF9-8F77-4AE5-B593-ECCD6F1359C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A1567AE-2734-DFEB-3700-BB35917E753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63638" y="692150"/>
            <a:ext cx="9864725" cy="5473700"/>
          </a:xfrm>
        </p:spPr>
        <p:txBody>
          <a:bodyPr/>
          <a:lstStyle>
            <a:lvl1pPr>
              <a:defRPr/>
            </a:lvl1pPr>
          </a:lstStyle>
          <a:p>
            <a:r>
              <a:rPr lang="en-CA"/>
              <a:t>Insert large picture or chart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287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simp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4FB96A-9846-44D1-1C8E-E4C146F1D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284548-87C9-5E0F-B8A5-86E3C7F10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ECF9-8F77-4AE5-B593-ECCD6F1359C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F2E2B23-FC3B-9C8E-E31E-C725126BFD4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63638" y="692150"/>
            <a:ext cx="9864725" cy="5473700"/>
          </a:xfrm>
        </p:spPr>
        <p:txBody>
          <a:bodyPr/>
          <a:lstStyle>
            <a:lvl1pPr>
              <a:defRPr/>
            </a:lvl1pPr>
          </a:lstStyle>
          <a:p>
            <a:r>
              <a:rPr lang="en-CA"/>
              <a:t>Insert large picture or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4320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9B05D-D7E5-2BDA-2EBF-62CC8611AD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3638" y="2573927"/>
            <a:ext cx="4932362" cy="1710145"/>
          </a:xfrm>
        </p:spPr>
        <p:txBody>
          <a:bodyPr lIns="0" anchor="ctr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Closing remarks</a:t>
            </a:r>
          </a:p>
        </p:txBody>
      </p:sp>
      <p:pic>
        <p:nvPicPr>
          <p:cNvPr id="8" name="Picture 7" descr="A green and black logo&#10;&#10;Description automatically generated">
            <a:extLst>
              <a:ext uri="{FF2B5EF4-FFF2-40B4-BE49-F238E27FC236}">
                <a16:creationId xmlns:a16="http://schemas.microsoft.com/office/drawing/2014/main" id="{23154E23-FF45-44A2-C9A5-DFDC0C07B2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34" t="24381" r="37612" b="19552"/>
          <a:stretch/>
        </p:blipFill>
        <p:spPr>
          <a:xfrm>
            <a:off x="7484941" y="-77650"/>
            <a:ext cx="4805997" cy="693564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234731B1-AE23-CE62-5574-F4CF67979C6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3638" y="5290232"/>
            <a:ext cx="2692399" cy="875618"/>
          </a:xfrm>
        </p:spPr>
        <p:txBody>
          <a:bodyPr lIns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The Norwegian </a:t>
            </a:r>
            <a:r>
              <a:rPr lang="en-US" err="1"/>
              <a:t>centre</a:t>
            </a:r>
            <a:r>
              <a:rPr lang="en-US"/>
              <a:t> for knowledge-driven machine learning</a:t>
            </a:r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5D6364CC-8670-566E-9C50-BC74D19828F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638" y="701575"/>
            <a:ext cx="2301832" cy="49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5694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43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-slide-N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4FB96A-9846-44D1-1C8E-E4C146F1D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284548-87C9-5E0F-B8A5-86E3C7F10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ECF9-8F77-4AE5-B593-ECCD6F1359C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black background with a black square">
            <a:extLst>
              <a:ext uri="{FF2B5EF4-FFF2-40B4-BE49-F238E27FC236}">
                <a16:creationId xmlns:a16="http://schemas.microsoft.com/office/drawing/2014/main" id="{DEF7F399-D196-FD6C-3218-83F5EA736E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234" y="708307"/>
            <a:ext cx="3394211" cy="8757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54011E-17A2-FCF2-7DD3-966FF22613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234" y="2003905"/>
            <a:ext cx="5508117" cy="631138"/>
          </a:xfrm>
          <a:prstGeom prst="rect">
            <a:avLst/>
          </a:prstGeom>
        </p:spPr>
      </p:pic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83C6DA1-F7B9-C0CE-6A43-D3EDD688D5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234" y="3050005"/>
            <a:ext cx="3000677" cy="957536"/>
          </a:xfrm>
          <a:prstGeom prst="rect">
            <a:avLst/>
          </a:prstGeom>
        </p:spPr>
      </p:pic>
      <p:pic>
        <p:nvPicPr>
          <p:cNvPr id="6" name="Picture 5" descr="A logo with blue text&#10;&#10;Description automatically generated">
            <a:extLst>
              <a:ext uri="{FF2B5EF4-FFF2-40B4-BE49-F238E27FC236}">
                <a16:creationId xmlns:a16="http://schemas.microsoft.com/office/drawing/2014/main" id="{1B9BECEC-0C11-C46D-2473-1B4D67934A9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234" y="4460983"/>
            <a:ext cx="3632938" cy="713106"/>
          </a:xfrm>
          <a:prstGeom prst="rect">
            <a:avLst/>
          </a:prstGeom>
        </p:spPr>
      </p:pic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1C045EF8-2793-7DF2-7C3C-01993AE3FA0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234" y="5627531"/>
            <a:ext cx="2138904" cy="46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5595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-slide-E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4FB96A-9846-44D1-1C8E-E4C146F1D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284548-87C9-5E0F-B8A5-86E3C7F10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ECF9-8F77-4AE5-B593-ECCD6F1359C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06DEA418-16C6-93CC-7FC6-B10FBE063C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9" t="32960" r="18276" b="32035"/>
          <a:stretch/>
        </p:blipFill>
        <p:spPr>
          <a:xfrm>
            <a:off x="2713234" y="699159"/>
            <a:ext cx="2868700" cy="937630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E9B4EC56-03C5-13F3-2A51-C8D02B9F9B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02" y="5652470"/>
            <a:ext cx="2138904" cy="462042"/>
          </a:xfrm>
          <a:prstGeom prst="rect">
            <a:avLst/>
          </a:prstGeom>
        </p:spPr>
      </p:pic>
      <p:pic>
        <p:nvPicPr>
          <p:cNvPr id="13" name="Picture 12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A1AA61C9-FF76-AE60-1927-D34FFD5CC6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235" y="2070323"/>
            <a:ext cx="3382765" cy="620919"/>
          </a:xfrm>
          <a:prstGeom prst="rect">
            <a:avLst/>
          </a:prstGeom>
        </p:spPr>
      </p:pic>
      <p:pic>
        <p:nvPicPr>
          <p:cNvPr id="15" name="Picture 1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59F8DED-8C2C-F416-62F4-181F655DD6C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762" y="3124777"/>
            <a:ext cx="2773166" cy="945822"/>
          </a:xfrm>
          <a:prstGeom prst="rect">
            <a:avLst/>
          </a:prstGeom>
        </p:spPr>
      </p:pic>
      <p:pic>
        <p:nvPicPr>
          <p:cNvPr id="2" name="Picture 1" descr="A logo with blue text&#10;&#10;Description automatically generated">
            <a:extLst>
              <a:ext uri="{FF2B5EF4-FFF2-40B4-BE49-F238E27FC236}">
                <a16:creationId xmlns:a16="http://schemas.microsoft.com/office/drawing/2014/main" id="{8758A7EC-840C-7836-4302-855D69B558C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762" y="4504134"/>
            <a:ext cx="3632938" cy="71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889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sc-element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4FB96A-9846-44D1-1C8E-E4C146F1D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284548-87C9-5E0F-B8A5-86E3C7F10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ECF9-8F77-4AE5-B593-ECCD6F1359C3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black and white photo of a black background&#10;&#10;Description automatically generated">
            <a:extLst>
              <a:ext uri="{FF2B5EF4-FFF2-40B4-BE49-F238E27FC236}">
                <a16:creationId xmlns:a16="http://schemas.microsoft.com/office/drawing/2014/main" id="{8B68F5AF-4758-F291-3A2F-A148821584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410" y="713604"/>
            <a:ext cx="3061648" cy="1167584"/>
          </a:xfrm>
          <a:prstGeom prst="rect">
            <a:avLst/>
          </a:prstGeom>
        </p:spPr>
      </p:pic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5FE920BE-A4A5-1B5A-D9D8-3AEC466919A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410" y="2765943"/>
            <a:ext cx="3061648" cy="661372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DD104EB3-FB2C-38AB-AC91-3E603FB44DD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38737" y="518528"/>
            <a:ext cx="5120001" cy="2880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F4CDF9D9-DF04-7AE9-D821-5DC4B2F10AC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1109924" y="4232746"/>
            <a:ext cx="4160001" cy="23400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36582E60-0618-6E87-8990-DEB70EA38EC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87866" y="3798467"/>
            <a:ext cx="5119999" cy="288000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FB66EBB7-E03D-6D32-FDE6-136BD6F7E435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959638" y="3785656"/>
            <a:ext cx="5119999" cy="288000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D9505A70-D75E-338B-F730-3E12093CDF5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053264" y="3819922"/>
            <a:ext cx="5119999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5261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-elements-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4FB96A-9846-44D1-1C8E-E4C146F1D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284548-87C9-5E0F-B8A5-86E3C7F10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ECF9-8F77-4AE5-B593-ECCD6F1359C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66E7277-9245-B5AB-7416-BD39856582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28336" y="-1358064"/>
            <a:ext cx="17020673" cy="957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115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-elements-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4FB96A-9846-44D1-1C8E-E4C146F1D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284548-87C9-5E0F-B8A5-86E3C7F10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ECF9-8F77-4AE5-B593-ECCD6F1359C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9FAD70A-8B77-086E-6B4E-15E12CDAFF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134" y="-1347537"/>
            <a:ext cx="16883425" cy="949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87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-elements-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4FB96A-9846-44D1-1C8E-E4C146F1D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284548-87C9-5E0F-B8A5-86E3C7F10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ECF9-8F77-4AE5-B593-ECCD6F1359C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18A6CC5-71C2-3A9C-8ADD-76907D6490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7322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AA64B-A4E2-AD80-4DCE-23AA6CF0A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5D2761-93B0-A9F8-948B-AB00DA0F8C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44B62E-604E-287E-9810-20510CBA0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5CBCA-7FAF-6A19-C8FE-35B49C9FD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ECF9-8F77-4AE5-B593-ECCD6F135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175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1A8B3-E92B-C7BE-A93B-3CEA7376A5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FB6325-1846-D6C2-25AB-9FD0F17C0D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86D5D-0D86-9996-35C9-772CED0DF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327B4-A6C2-168B-19AB-6360E6A52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5ECF9-8F77-4AE5-B593-ECCD6F135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841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BA3529-5D88-4C8B-318B-E0945FB4A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638" y="692149"/>
            <a:ext cx="9864725" cy="10445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AC31A-DB9A-5103-7D39-4EB9E03CA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3638" y="1881187"/>
            <a:ext cx="9864725" cy="4281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E4949-BEA5-4C67-9EB3-6C0E65458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3234" y="6165851"/>
            <a:ext cx="4114800" cy="3587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365DA-ACB1-6D10-16E8-ECAF907044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0039" y="6165850"/>
            <a:ext cx="508324" cy="358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8C5ECF9-8F77-4AE5-B593-ECCD6F1359C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24A9B467-6DCB-051D-20DC-4884A72CB349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058" y="6247763"/>
            <a:ext cx="790770" cy="17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932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5" r:id="rId10"/>
    <p:sldLayoutId id="2147483660" r:id="rId11"/>
    <p:sldLayoutId id="2147483662" r:id="rId12"/>
    <p:sldLayoutId id="2147483664" r:id="rId13"/>
    <p:sldLayoutId id="2147483663" r:id="rId14"/>
    <p:sldLayoutId id="2147483665" r:id="rId15"/>
    <p:sldLayoutId id="2147483666" r:id="rId16"/>
    <p:sldLayoutId id="2147483667" r:id="rId17"/>
    <p:sldLayoutId id="2147483668" r:id="rId18"/>
    <p:sldLayoutId id="2147483658" r:id="rId19"/>
    <p:sldLayoutId id="2147483659" r:id="rId20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36" userDrawn="1">
          <p15:clr>
            <a:srgbClr val="F26B43"/>
          </p15:clr>
        </p15:guide>
        <p15:guide id="4" orient="horz" pos="3884" userDrawn="1">
          <p15:clr>
            <a:srgbClr val="F26B43"/>
          </p15:clr>
        </p15:guide>
        <p15:guide id="5" pos="733" userDrawn="1">
          <p15:clr>
            <a:srgbClr val="F26B43"/>
          </p15:clr>
        </p15:guide>
        <p15:guide id="6" pos="6947" userDrawn="1">
          <p15:clr>
            <a:srgbClr val="F26B43"/>
          </p15:clr>
        </p15:guide>
        <p15:guide id="7" orient="horz" pos="1094" userDrawn="1">
          <p15:clr>
            <a:srgbClr val="F26B43"/>
          </p15:clr>
        </p15:guide>
        <p15:guide id="8" orient="horz" pos="1185" userDrawn="1">
          <p15:clr>
            <a:srgbClr val="F26B43"/>
          </p15:clr>
        </p15:guide>
        <p15:guide id="9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CA1A2-F067-2EED-D666-8859E2A82B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11BBB7-D8F1-DF66-2E9B-6A93CD6C5A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33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ntegreat colour palette">
      <a:dk1>
        <a:srgbClr val="000000"/>
      </a:dk1>
      <a:lt1>
        <a:srgbClr val="FFFFFF"/>
      </a:lt1>
      <a:dk2>
        <a:srgbClr val="244537"/>
      </a:dk2>
      <a:lt2>
        <a:srgbClr val="F5F2EB"/>
      </a:lt2>
      <a:accent1>
        <a:srgbClr val="C2EBB0"/>
      </a:accent1>
      <a:accent2>
        <a:srgbClr val="94C7B1"/>
      </a:accent2>
      <a:accent3>
        <a:srgbClr val="5FAB8B"/>
      </a:accent3>
      <a:accent4>
        <a:srgbClr val="EBE5D7"/>
      </a:accent4>
      <a:accent5>
        <a:srgbClr val="F5F2EB"/>
      </a:accent5>
      <a:accent6>
        <a:srgbClr val="FCC7F2"/>
      </a:accent6>
      <a:hlink>
        <a:srgbClr val="000000"/>
      </a:hlink>
      <a:folHlink>
        <a:srgbClr val="000000"/>
      </a:folHlink>
    </a:clrScheme>
    <a:fontScheme name="Integreat fonts">
      <a:majorFont>
        <a:latin typeface="Archivo regular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7867A5ACEDE7C46879FD70367F61781" ma:contentTypeVersion="18" ma:contentTypeDescription="Opprett et nytt dokument." ma:contentTypeScope="" ma:versionID="ab836dd7df0bfb9a0969faccc023f4eb">
  <xsd:schema xmlns:xsd="http://www.w3.org/2001/XMLSchema" xmlns:xs="http://www.w3.org/2001/XMLSchema" xmlns:p="http://schemas.microsoft.com/office/2006/metadata/properties" xmlns:ns2="ae4ed773-a29c-4530-bc0b-fc53d9223a14" xmlns:ns3="13566f60-a214-4795-857b-8bc862a1a155" targetNamespace="http://schemas.microsoft.com/office/2006/metadata/properties" ma:root="true" ma:fieldsID="398acaf01abe6169b54fe9924a0a9c2d" ns2:_="" ns3:_="">
    <xsd:import namespace="ae4ed773-a29c-4530-bc0b-fc53d9223a14"/>
    <xsd:import namespace="13566f60-a214-4795-857b-8bc862a1a15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4ed773-a29c-4530-bc0b-fc53d9223a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566f60-a214-4795-857b-8bc862a1a15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b117a82-67a5-46f7-bbaf-5d2fa8137451}" ma:internalName="TaxCatchAll" ma:showField="CatchAllData" ma:web="13566f60-a214-4795-857b-8bc862a1a1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3566f60-a214-4795-857b-8bc862a1a155" xsi:nil="true"/>
    <lcf76f155ced4ddcb4097134ff3c332f xmlns="ae4ed773-a29c-4530-bc0b-fc53d9223a1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007CF0D-201C-4106-AB29-262E6C0AECEB}">
  <ds:schemaRefs>
    <ds:schemaRef ds:uri="13566f60-a214-4795-857b-8bc862a1a155"/>
    <ds:schemaRef ds:uri="ae4ed773-a29c-4530-bc0b-fc53d9223a1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8B17360-8DE3-4008-A757-5044405120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2C08DB-AD9B-4377-A088-07B3B6032519}">
  <ds:schemaRefs>
    <ds:schemaRef ds:uri="13566f60-a214-4795-857b-8bc862a1a155"/>
    <ds:schemaRef ds:uri="ae4ed773-a29c-4530-bc0b-fc53d9223a14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Archivo regular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Sofie Gilbert</dc:creator>
  <cp:lastModifiedBy>Maria Dikova</cp:lastModifiedBy>
  <cp:revision>3</cp:revision>
  <dcterms:created xsi:type="dcterms:W3CDTF">2023-09-26T09:49:03Z</dcterms:created>
  <dcterms:modified xsi:type="dcterms:W3CDTF">2023-11-09T15:36:35Z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0x010100E7867A5ACEDE7C46879FD70367F61781</vt:lpwstr>
  </property>
  <property fmtid="{D5CDD505-2E9C-101B-9397-08002B2CF9AE}" pid="3" name="MediaServiceImageTags">
    <vt:lpwstr/>
  </property>
</Properties>
</file>